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9900"/>
    <a:srgbClr val="EEF40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BE508-91E0-4E40-8C1B-83D9AB7EACBD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BC885-F1D1-4F3C-AD8A-3292BD137D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BC885-F1D1-4F3C-AD8A-3292BD137DC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99D4-F56F-41C5-813F-4728F8483B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6A73-4D82-4DBC-A18C-F3F487C8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99D4-F56F-41C5-813F-4728F8483B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6A73-4D82-4DBC-A18C-F3F487C8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99D4-F56F-41C5-813F-4728F8483B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6A73-4D82-4DBC-A18C-F3F487C8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99D4-F56F-41C5-813F-4728F8483B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6A73-4D82-4DBC-A18C-F3F487C8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99D4-F56F-41C5-813F-4728F8483B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6A73-4D82-4DBC-A18C-F3F487C8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99D4-F56F-41C5-813F-4728F8483B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6A73-4D82-4DBC-A18C-F3F487C8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99D4-F56F-41C5-813F-4728F8483B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6A73-4D82-4DBC-A18C-F3F487C8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99D4-F56F-41C5-813F-4728F8483B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6A73-4D82-4DBC-A18C-F3F487C8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99D4-F56F-41C5-813F-4728F8483B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6A73-4D82-4DBC-A18C-F3F487C8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99D4-F56F-41C5-813F-4728F8483B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6A73-4D82-4DBC-A18C-F3F487C8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99D4-F56F-41C5-813F-4728F8483B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6A73-4D82-4DBC-A18C-F3F487C8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B99D4-F56F-41C5-813F-4728F8483B09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6A73-4D82-4DBC-A18C-F3F487C859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IqC79WrpK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40385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>
                <a:solidFill>
                  <a:schemeClr val="bg1"/>
                </a:solidFill>
              </a:rPr>
              <a:t>Themes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of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Geography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Location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EF40C"/>
                </a:solidFill>
              </a:rPr>
              <a:t>Describes where something is</a:t>
            </a:r>
          </a:p>
          <a:p>
            <a:pPr lvl="1"/>
            <a:r>
              <a:rPr lang="en-US" dirty="0" smtClean="0">
                <a:solidFill>
                  <a:srgbClr val="EEF40C"/>
                </a:solidFill>
              </a:rPr>
              <a:t>Absolute location</a:t>
            </a:r>
          </a:p>
          <a:p>
            <a:pPr lvl="2"/>
            <a:r>
              <a:rPr lang="en-US" dirty="0" smtClean="0">
                <a:solidFill>
                  <a:srgbClr val="EEF40C"/>
                </a:solidFill>
              </a:rPr>
              <a:t>The exact spot, Street address</a:t>
            </a:r>
          </a:p>
          <a:p>
            <a:pPr lvl="1"/>
            <a:r>
              <a:rPr lang="en-US" dirty="0" smtClean="0">
                <a:solidFill>
                  <a:srgbClr val="EEF40C"/>
                </a:solidFill>
              </a:rPr>
              <a:t>Relative location</a:t>
            </a:r>
          </a:p>
          <a:p>
            <a:pPr lvl="2"/>
            <a:r>
              <a:rPr lang="en-US" dirty="0" smtClean="0">
                <a:solidFill>
                  <a:srgbClr val="EEF40C"/>
                </a:solidFill>
              </a:rPr>
              <a:t>In the area, near  a landmark</a:t>
            </a:r>
            <a:endParaRPr lang="en-US" dirty="0">
              <a:solidFill>
                <a:srgbClr val="EEF40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4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Place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Describes the features that make a place unique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Land mark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Physical feature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Famous person lives there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Regions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Regions share common characteristics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Deserts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Mountains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Climate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Lakes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plains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4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00"/>
                </a:solidFill>
              </a:rPr>
              <a:t>Movement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00"/>
                </a:solidFill>
              </a:rPr>
              <a:t>Why and how people move</a:t>
            </a:r>
          </a:p>
          <a:p>
            <a:pPr lvl="1"/>
            <a:r>
              <a:rPr lang="en-US" dirty="0" smtClean="0">
                <a:solidFill>
                  <a:srgbClr val="009900"/>
                </a:solidFill>
              </a:rPr>
              <a:t>100 years ago?</a:t>
            </a:r>
          </a:p>
          <a:p>
            <a:pPr lvl="1"/>
            <a:r>
              <a:rPr lang="en-US" dirty="0" smtClean="0">
                <a:solidFill>
                  <a:srgbClr val="009900"/>
                </a:solidFill>
              </a:rPr>
              <a:t>Now?</a:t>
            </a:r>
            <a:endParaRPr lang="en-US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Human Environment Interaction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How people interact with the environment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How do people use the environment?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  <a:hlinkClick r:id="rId2"/>
              </a:rPr>
              <a:t>5 themes video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5958</TotalTime>
  <Words>82</Words>
  <Application>Microsoft Office PowerPoint</Application>
  <PresentationFormat>On-screen Show (4:3)</PresentationFormat>
  <Paragraphs>29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5  Themes  of  Geography </vt:lpstr>
      <vt:lpstr>Location</vt:lpstr>
      <vt:lpstr>Place</vt:lpstr>
      <vt:lpstr>Regions</vt:lpstr>
      <vt:lpstr>Movement</vt:lpstr>
      <vt:lpstr>Human Environment Interaction</vt:lpstr>
      <vt:lpstr>Slide 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themes of geography </dc:title>
  <dc:creator>stephen.morgan</dc:creator>
  <cp:lastModifiedBy>fjanoski</cp:lastModifiedBy>
  <cp:revision>545</cp:revision>
  <dcterms:created xsi:type="dcterms:W3CDTF">2009-08-31T11:40:51Z</dcterms:created>
  <dcterms:modified xsi:type="dcterms:W3CDTF">2011-08-15T16:56:01Z</dcterms:modified>
</cp:coreProperties>
</file>